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FAFA"/>
    <a:srgbClr val="1A4597"/>
    <a:srgbClr val="214EA4"/>
    <a:srgbClr val="214FA5"/>
    <a:srgbClr val="2351A7"/>
    <a:srgbClr val="2351A8"/>
    <a:srgbClr val="2251A7"/>
    <a:srgbClr val="E05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11" autoAdjust="0"/>
    <p:restoredTop sz="93072" autoAdjust="0"/>
  </p:normalViewPr>
  <p:slideViewPr>
    <p:cSldViewPr snapToGrid="0" showGuides="1">
      <p:cViewPr varScale="1">
        <p:scale>
          <a:sx n="14" d="100"/>
          <a:sy n="14" d="100"/>
        </p:scale>
        <p:origin x="1742" y="125"/>
      </p:cViewPr>
      <p:guideLst>
        <p:guide orient="horz" pos="11339"/>
        <p:guide pos="7937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9F3D0-70CB-EF4B-B046-705A664C0ACB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6215D-5CCA-3B41-8EFB-04FD749FD3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45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6215D-5CCA-3B41-8EFB-04FD749FD3D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93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04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77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0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94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>
                    <a:tint val="82000"/>
                  </a:schemeClr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82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82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13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09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45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26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48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77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A941-E366-F742-AD55-70C372EC37B7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21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10A941-E366-F742-AD55-70C372EC37B7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C4512F-702D-E44A-8289-7723C4AF64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11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>
            <a:extLst>
              <a:ext uri="{FF2B5EF4-FFF2-40B4-BE49-F238E27FC236}">
                <a16:creationId xmlns:a16="http://schemas.microsoft.com/office/drawing/2014/main" id="{7CBA90F6-4E87-12D0-876B-1769E906FFC5}"/>
              </a:ext>
            </a:extLst>
          </p:cNvPr>
          <p:cNvSpPr/>
          <p:nvPr/>
        </p:nvSpPr>
        <p:spPr>
          <a:xfrm>
            <a:off x="0" y="33713517"/>
            <a:ext cx="25199975" cy="2175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332EF6A6-C3A8-D78A-A254-17AE07D16B4D}"/>
              </a:ext>
            </a:extLst>
          </p:cNvPr>
          <p:cNvSpPr/>
          <p:nvPr/>
        </p:nvSpPr>
        <p:spPr>
          <a:xfrm>
            <a:off x="-1" y="34215360"/>
            <a:ext cx="25199975" cy="101385"/>
          </a:xfrm>
          <a:prstGeom prst="rect">
            <a:avLst/>
          </a:prstGeom>
          <a:solidFill>
            <a:srgbClr val="214EA4"/>
          </a:solidFill>
          <a:ln>
            <a:solidFill>
              <a:srgbClr val="2351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57D5887-5CFD-7946-5EDC-861427BAC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75" y="34602435"/>
            <a:ext cx="24852925" cy="109508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0ED81DE-E90D-4D88-D506-8EE3E6137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5199976" cy="37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82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1</Words>
  <Application>Microsoft Office PowerPoint</Application>
  <PresentationFormat>Personalizzato</PresentationFormat>
  <Paragraphs>1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FRANCHI</dc:creator>
  <cp:lastModifiedBy>Donatella Mentino</cp:lastModifiedBy>
  <cp:revision>8</cp:revision>
  <dcterms:created xsi:type="dcterms:W3CDTF">2025-05-07T10:43:18Z</dcterms:created>
  <dcterms:modified xsi:type="dcterms:W3CDTF">2026-05-22T07:24:53Z</dcterms:modified>
</cp:coreProperties>
</file>