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25199975" cy="359997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39" userDrawn="1">
          <p15:clr>
            <a:srgbClr val="A4A3A4"/>
          </p15:clr>
        </p15:guide>
        <p15:guide id="2" pos="79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AFAFA"/>
    <a:srgbClr val="1A4597"/>
    <a:srgbClr val="214EA4"/>
    <a:srgbClr val="214FA5"/>
    <a:srgbClr val="2351A7"/>
    <a:srgbClr val="2351A8"/>
    <a:srgbClr val="2251A7"/>
    <a:srgbClr val="E051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6311" autoAdjust="0"/>
    <p:restoredTop sz="93072" autoAdjust="0"/>
  </p:normalViewPr>
  <p:slideViewPr>
    <p:cSldViewPr snapToGrid="0" showGuides="1">
      <p:cViewPr varScale="1">
        <p:scale>
          <a:sx n="14" d="100"/>
          <a:sy n="14" d="100"/>
        </p:scale>
        <p:origin x="1742" y="125"/>
      </p:cViewPr>
      <p:guideLst>
        <p:guide orient="horz" pos="11339"/>
        <p:guide pos="7937"/>
      </p:guideLst>
    </p:cSldViewPr>
  </p:slideViewPr>
  <p:notesTextViewPr>
    <p:cViewPr>
      <p:scale>
        <a:sx n="400" d="100"/>
        <a:sy n="4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9F3D0-70CB-EF4B-B046-705A664C0ACB}" type="datetimeFigureOut">
              <a:rPr lang="it-IT" smtClean="0"/>
              <a:t>22/05/2026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49500" y="1143000"/>
            <a:ext cx="21590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6215D-5CCA-3B41-8EFB-04FD749FD3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3459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1pPr>
    <a:lvl2pPr marL="1468755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2pPr>
    <a:lvl3pPr marL="2937510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3pPr>
    <a:lvl4pPr marL="4406265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4pPr>
    <a:lvl5pPr marL="5875020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5pPr>
    <a:lvl6pPr marL="7343775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6pPr>
    <a:lvl7pPr marL="8812530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7pPr>
    <a:lvl8pPr marL="10281285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8pPr>
    <a:lvl9pPr marL="11750040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6215D-5CCA-3B41-8EFB-04FD749FD3D2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2934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998" y="5891626"/>
            <a:ext cx="21419979" cy="12533242"/>
          </a:xfrm>
        </p:spPr>
        <p:txBody>
          <a:bodyPr anchor="b"/>
          <a:lstStyle>
            <a:lvl1pPr algn="ctr">
              <a:defRPr sz="16535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997" y="18908198"/>
            <a:ext cx="18899981" cy="8691601"/>
          </a:xfrm>
        </p:spPr>
        <p:txBody>
          <a:bodyPr/>
          <a:lstStyle>
            <a:lvl1pPr marL="0" indent="0" algn="ctr">
              <a:buNone/>
              <a:defRPr sz="6614"/>
            </a:lvl1pPr>
            <a:lvl2pPr marL="1259997" indent="0" algn="ctr">
              <a:buNone/>
              <a:defRPr sz="5512"/>
            </a:lvl2pPr>
            <a:lvl3pPr marL="2519995" indent="0" algn="ctr">
              <a:buNone/>
              <a:defRPr sz="4961"/>
            </a:lvl3pPr>
            <a:lvl4pPr marL="3779992" indent="0" algn="ctr">
              <a:buNone/>
              <a:defRPr sz="4409"/>
            </a:lvl4pPr>
            <a:lvl5pPr marL="5039990" indent="0" algn="ctr">
              <a:buNone/>
              <a:defRPr sz="4409"/>
            </a:lvl5pPr>
            <a:lvl6pPr marL="6299987" indent="0" algn="ctr">
              <a:buNone/>
              <a:defRPr sz="4409"/>
            </a:lvl6pPr>
            <a:lvl7pPr marL="7559985" indent="0" algn="ctr">
              <a:buNone/>
              <a:defRPr sz="4409"/>
            </a:lvl7pPr>
            <a:lvl8pPr marL="8819982" indent="0" algn="ctr">
              <a:buNone/>
              <a:defRPr sz="4409"/>
            </a:lvl8pPr>
            <a:lvl9pPr marL="10079980" indent="0" algn="ctr">
              <a:buNone/>
              <a:defRPr sz="4409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A941-E366-F742-AD55-70C372EC37B7}" type="datetimeFigureOut">
              <a:rPr lang="it-IT" smtClean="0"/>
              <a:t>22/05/2026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4512F-702D-E44A-8289-7723C4AF64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2049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A941-E366-F742-AD55-70C372EC37B7}" type="datetimeFigureOut">
              <a:rPr lang="it-IT" smtClean="0"/>
              <a:t>22/05/2026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4512F-702D-E44A-8289-7723C4AF64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9770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033733" y="1916653"/>
            <a:ext cx="5433745" cy="30508114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2500" y="1916653"/>
            <a:ext cx="15986234" cy="3050811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A941-E366-F742-AD55-70C372EC37B7}" type="datetimeFigureOut">
              <a:rPr lang="it-IT" smtClean="0"/>
              <a:t>22/05/2026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4512F-702D-E44A-8289-7723C4AF64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303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A941-E366-F742-AD55-70C372EC37B7}" type="datetimeFigureOut">
              <a:rPr lang="it-IT" smtClean="0"/>
              <a:t>22/05/2026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4512F-702D-E44A-8289-7723C4AF64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094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9375" y="8974945"/>
            <a:ext cx="21734978" cy="14974888"/>
          </a:xfrm>
        </p:spPr>
        <p:txBody>
          <a:bodyPr anchor="b"/>
          <a:lstStyle>
            <a:lvl1pPr>
              <a:defRPr sz="16535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9375" y="24091502"/>
            <a:ext cx="21734978" cy="7874940"/>
          </a:xfrm>
        </p:spPr>
        <p:txBody>
          <a:bodyPr/>
          <a:lstStyle>
            <a:lvl1pPr marL="0" indent="0">
              <a:buNone/>
              <a:defRPr sz="6614">
                <a:solidFill>
                  <a:schemeClr val="tx1">
                    <a:tint val="82000"/>
                  </a:schemeClr>
                </a:solidFill>
              </a:defRPr>
            </a:lvl1pPr>
            <a:lvl2pPr marL="1259997" indent="0">
              <a:buNone/>
              <a:defRPr sz="5512">
                <a:solidFill>
                  <a:schemeClr val="tx1">
                    <a:tint val="82000"/>
                  </a:schemeClr>
                </a:solidFill>
              </a:defRPr>
            </a:lvl2pPr>
            <a:lvl3pPr marL="2519995" indent="0">
              <a:buNone/>
              <a:defRPr sz="4961">
                <a:solidFill>
                  <a:schemeClr val="tx1">
                    <a:tint val="82000"/>
                  </a:schemeClr>
                </a:solidFill>
              </a:defRPr>
            </a:lvl3pPr>
            <a:lvl4pPr marL="3779992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4pPr>
            <a:lvl5pPr marL="5039990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5pPr>
            <a:lvl6pPr marL="6299987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6pPr>
            <a:lvl7pPr marL="7559985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7pPr>
            <a:lvl8pPr marL="8819982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8pPr>
            <a:lvl9pPr marL="10079980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A941-E366-F742-AD55-70C372EC37B7}" type="datetimeFigureOut">
              <a:rPr lang="it-IT" smtClean="0"/>
              <a:t>22/05/2026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4512F-702D-E44A-8289-7723C4AF64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7130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2498" y="9583264"/>
            <a:ext cx="10709989" cy="2284150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57488" y="9583264"/>
            <a:ext cx="10709989" cy="2284150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A941-E366-F742-AD55-70C372EC37B7}" type="datetimeFigureOut">
              <a:rPr lang="it-IT" smtClean="0"/>
              <a:t>22/05/2026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4512F-702D-E44A-8289-7723C4AF64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9097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1" y="1916661"/>
            <a:ext cx="21734978" cy="695828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5783" y="8824938"/>
            <a:ext cx="10660769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5783" y="13149904"/>
            <a:ext cx="10660769" cy="1934152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757489" y="8824938"/>
            <a:ext cx="10713272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757489" y="13149904"/>
            <a:ext cx="10713272" cy="1934152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A941-E366-F742-AD55-70C372EC37B7}" type="datetimeFigureOut">
              <a:rPr lang="it-IT" smtClean="0"/>
              <a:t>22/05/2026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4512F-702D-E44A-8289-7723C4AF64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4456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A941-E366-F742-AD55-70C372EC37B7}" type="datetimeFigureOut">
              <a:rPr lang="it-IT" smtClean="0"/>
              <a:t>22/05/2026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4512F-702D-E44A-8289-7723C4AF64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926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A941-E366-F742-AD55-70C372EC37B7}" type="datetimeFigureOut">
              <a:rPr lang="it-IT" smtClean="0"/>
              <a:t>22/05/2026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4512F-702D-E44A-8289-7723C4AF64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6482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3272" y="5183304"/>
            <a:ext cx="12757487" cy="25583147"/>
          </a:xfrm>
        </p:spPr>
        <p:txBody>
          <a:bodyPr/>
          <a:lstStyle>
            <a:lvl1pPr>
              <a:defRPr sz="8819"/>
            </a:lvl1pPr>
            <a:lvl2pPr>
              <a:defRPr sz="7717"/>
            </a:lvl2pPr>
            <a:lvl3pPr>
              <a:defRPr sz="6614"/>
            </a:lvl3pPr>
            <a:lvl4pPr>
              <a:defRPr sz="5512"/>
            </a:lvl4pPr>
            <a:lvl5pPr>
              <a:defRPr sz="5512"/>
            </a:lvl5pPr>
            <a:lvl6pPr>
              <a:defRPr sz="5512"/>
            </a:lvl6pPr>
            <a:lvl7pPr>
              <a:defRPr sz="5512"/>
            </a:lvl7pPr>
            <a:lvl8pPr>
              <a:defRPr sz="5512"/>
            </a:lvl8pPr>
            <a:lvl9pPr>
              <a:defRPr sz="5512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A941-E366-F742-AD55-70C372EC37B7}" type="datetimeFigureOut">
              <a:rPr lang="it-IT" smtClean="0"/>
              <a:t>22/05/2026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4512F-702D-E44A-8289-7723C4AF64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6779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713272" y="5183304"/>
            <a:ext cx="12757487" cy="25583147"/>
          </a:xfrm>
        </p:spPr>
        <p:txBody>
          <a:bodyPr anchor="t"/>
          <a:lstStyle>
            <a:lvl1pPr marL="0" indent="0">
              <a:buNone/>
              <a:defRPr sz="8819"/>
            </a:lvl1pPr>
            <a:lvl2pPr marL="1259997" indent="0">
              <a:buNone/>
              <a:defRPr sz="7717"/>
            </a:lvl2pPr>
            <a:lvl3pPr marL="2519995" indent="0">
              <a:buNone/>
              <a:defRPr sz="6614"/>
            </a:lvl3pPr>
            <a:lvl4pPr marL="3779992" indent="0">
              <a:buNone/>
              <a:defRPr sz="5512"/>
            </a:lvl4pPr>
            <a:lvl5pPr marL="5039990" indent="0">
              <a:buNone/>
              <a:defRPr sz="5512"/>
            </a:lvl5pPr>
            <a:lvl6pPr marL="6299987" indent="0">
              <a:buNone/>
              <a:defRPr sz="5512"/>
            </a:lvl6pPr>
            <a:lvl7pPr marL="7559985" indent="0">
              <a:buNone/>
              <a:defRPr sz="5512"/>
            </a:lvl7pPr>
            <a:lvl8pPr marL="8819982" indent="0">
              <a:buNone/>
              <a:defRPr sz="5512"/>
            </a:lvl8pPr>
            <a:lvl9pPr marL="10079980" indent="0">
              <a:buNone/>
              <a:defRPr sz="5512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A941-E366-F742-AD55-70C372EC37B7}" type="datetimeFigureOut">
              <a:rPr lang="it-IT" smtClean="0"/>
              <a:t>22/05/2026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4512F-702D-E44A-8289-7723C4AF64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7212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32499" y="1916661"/>
            <a:ext cx="21734978" cy="6958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499" y="9583264"/>
            <a:ext cx="21734978" cy="2284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30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10A941-E366-F742-AD55-70C372EC37B7}" type="datetimeFigureOut">
              <a:rPr lang="it-IT" smtClean="0"/>
              <a:t>22/05/2026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30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30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C4512F-702D-E44A-8289-7723C4AF64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911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519995" rtl="0" eaLnBrk="1" latinLnBrk="0" hangingPunct="1">
        <a:lnSpc>
          <a:spcPct val="90000"/>
        </a:lnSpc>
        <a:spcBef>
          <a:spcPct val="0"/>
        </a:spcBef>
        <a:buNone/>
        <a:defRPr sz="1212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9999" indent="-629999" algn="l" defTabSz="2519995" rtl="0" eaLnBrk="1" latinLnBrk="0" hangingPunct="1">
        <a:lnSpc>
          <a:spcPct val="90000"/>
        </a:lnSpc>
        <a:spcBef>
          <a:spcPts val="2756"/>
        </a:spcBef>
        <a:buFont typeface="Arial" panose="020B0604020202020204" pitchFamily="34" charset="0"/>
        <a:buChar char="•"/>
        <a:defRPr sz="7717" kern="1200">
          <a:solidFill>
            <a:schemeClr val="tx1"/>
          </a:solidFill>
          <a:latin typeface="+mn-lt"/>
          <a:ea typeface="+mn-ea"/>
          <a:cs typeface="+mn-cs"/>
        </a:defRPr>
      </a:lvl1pPr>
      <a:lvl2pPr marL="188999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2pPr>
      <a:lvl3pPr marL="314999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5512" kern="1200">
          <a:solidFill>
            <a:schemeClr val="tx1"/>
          </a:solidFill>
          <a:latin typeface="+mn-lt"/>
          <a:ea typeface="+mn-ea"/>
          <a:cs typeface="+mn-cs"/>
        </a:defRPr>
      </a:lvl3pPr>
      <a:lvl4pPr marL="440999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66998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92998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818998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944998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70997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1pPr>
      <a:lvl2pPr marL="125999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2pPr>
      <a:lvl3pPr marL="251999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3pPr>
      <a:lvl4pPr marL="377999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03999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29998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755998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881998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07998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ttangolo 35">
            <a:extLst>
              <a:ext uri="{FF2B5EF4-FFF2-40B4-BE49-F238E27FC236}">
                <a16:creationId xmlns:a16="http://schemas.microsoft.com/office/drawing/2014/main" id="{7CBA90F6-4E87-12D0-876B-1769E906FFC5}"/>
              </a:ext>
            </a:extLst>
          </p:cNvPr>
          <p:cNvSpPr/>
          <p:nvPr/>
        </p:nvSpPr>
        <p:spPr>
          <a:xfrm>
            <a:off x="0" y="33713517"/>
            <a:ext cx="25199975" cy="2175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Rettangolo 48">
            <a:extLst>
              <a:ext uri="{FF2B5EF4-FFF2-40B4-BE49-F238E27FC236}">
                <a16:creationId xmlns:a16="http://schemas.microsoft.com/office/drawing/2014/main" id="{332EF6A6-C3A8-D78A-A254-17AE07D16B4D}"/>
              </a:ext>
            </a:extLst>
          </p:cNvPr>
          <p:cNvSpPr/>
          <p:nvPr/>
        </p:nvSpPr>
        <p:spPr>
          <a:xfrm>
            <a:off x="-1" y="34215360"/>
            <a:ext cx="25199975" cy="101385"/>
          </a:xfrm>
          <a:prstGeom prst="rect">
            <a:avLst/>
          </a:prstGeom>
          <a:solidFill>
            <a:srgbClr val="214EA4"/>
          </a:solidFill>
          <a:ln>
            <a:solidFill>
              <a:srgbClr val="2351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57D5887-5CFD-7946-5EDC-861427BAC4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275" y="34602435"/>
            <a:ext cx="24852925" cy="1095084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0ED81DE-E90D-4D88-D506-8EE3E61376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25199976" cy="3718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8828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i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</TotalTime>
  <Words>1</Words>
  <Application>Microsoft Office PowerPoint</Application>
  <PresentationFormat>Personalizzato</PresentationFormat>
  <Paragraphs>1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Nicola FRANCHI</dc:creator>
  <cp:lastModifiedBy>Donatella Mentino</cp:lastModifiedBy>
  <cp:revision>8</cp:revision>
  <dcterms:created xsi:type="dcterms:W3CDTF">2025-05-07T10:43:18Z</dcterms:created>
  <dcterms:modified xsi:type="dcterms:W3CDTF">2026-05-22T07:24:53Z</dcterms:modified>
</cp:coreProperties>
</file>